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53CF4-3619-43F4-A3BC-2EB6F0CCA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9424AF-D3FE-45B3-A5A7-406DAD0F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C8190-D0AE-42F7-ADDF-18CC1B2D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E079C-F0DD-46B9-8CC8-60A19159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611354-F0C2-4D02-BA6C-8D2CC154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38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8DFB9-2217-4EC1-A8C6-7AAE3817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DB666-79A4-4586-86A9-AB76D2B70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D1552-95E3-4348-8DBA-C1D7276F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9B2C04-F57B-4D95-BCA5-E2FC88EC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7B108-48B5-4FA9-9E1D-C8233232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7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E06D55-8408-4C0B-800A-F8210A851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4C55ED-6956-430B-A34D-1B14837DA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5231E0-C448-4A22-8B0B-A8FF2299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B4E17-7497-4D1B-8C91-ECB10B56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2A51F3-91A2-42DA-A1D4-F0209EBE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24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1300A-590C-4B1B-8BC5-BE1706EC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A5C996-2BDC-42A1-A906-299DA78C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7D266-D484-4142-8443-D60C3D6D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EDDA7-9287-42B7-8B7F-D5E11A7F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CB391-CE91-487C-A6CA-52130AF6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25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C0A5F-98B2-4BA2-8EB2-7AF55E83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D71935-BD80-4D2B-91B6-4E4C80A8A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E428DA-A444-4CF5-BD8F-F68DF724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45B7FB-0225-47BA-A2A0-6F122AD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8E303-0346-4CEF-9163-C9F23C6B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94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A4097-D7FF-4CE7-94E1-D1074451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337403-DB72-40B7-B4F7-B9992CFCA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F11FF0-0666-4D7A-ABF5-445E8E026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B97D68-8BA4-42F9-A12A-1E7CC74B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7E32F6-1310-4E8F-8CC6-B76D4AA9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DEFB99-E7AA-471A-AE67-0BCB0E51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13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27414-9084-4D59-9B7D-4DC91170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D8B9EA-3411-42FD-81A4-801C22E68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41C68C-2106-4C8D-B3CB-60E16DF01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2D4B20-14BE-40EB-89B8-60D5E824C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8B2DE8-47D4-47F7-A1CD-88606F879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BA9E26-BED6-41A7-97A1-7F2A5318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A4540A-C6F3-437F-9D9D-97853250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3549E7-3A6B-4CFD-B04B-970ABFC5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49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94776-6F11-428A-B025-BFDFB1B1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8606F1-9C32-4FC5-A44B-A22BE5CF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1200B2-A2AE-4EC2-99AB-3AEC44C4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504DB3-7ABA-4DD9-A092-8032C2B4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0E7444-7D2F-4A2D-8798-C3F7A709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748B10-C720-4A82-89B8-7A4B8C7B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9C5D36-746C-4083-842A-BB193596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9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891AB-A27C-4498-8C9B-F15CCC57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523EA6-3BA4-431E-AA60-3EC6F1B6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684D4B-820A-4F10-BCA5-AAF68155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A7F55A-D03C-4314-9771-9B0DAA2E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FDA430-7C64-47E1-AA7C-82A8F013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7F7ADF-3012-43A2-9E32-87139A60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13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CC9CC-A36D-4E1D-9556-6D2A6587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D3BD76-9A7B-467B-9D60-4A079AE55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5D93A1-B8D5-482E-8315-E33F6EE51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10D38-1F32-42A0-95E0-0336902A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09FEB4-C6CC-48E4-8C5F-E102D140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66B515-1A4F-42BD-8BDE-A4961B48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4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2F65B9-B3E2-407C-AE09-1ADE49F0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C24A66-BA1D-4573-92BB-C4052AB4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9A091-A21B-44D2-B18E-AE20BDB14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B86A-8AC2-4D14-8DA2-F7B32095F512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CE4EF5-F475-48CA-8140-40B963BC0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CCCC76-7DCC-4905-A3B2-431434D1B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5A4A-97EF-4679-A00A-53C5FC98B0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16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3E1BB4-6A0D-4ED4-9509-E122BF367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270" y="4615840"/>
            <a:ext cx="3885141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br>
              <a:rPr lang="en-US" sz="3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F086948-1CDE-414B-83EC-1B61B314C8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3" r="693" b="-1"/>
          <a:stretch/>
        </p:blipFill>
        <p:spPr>
          <a:xfrm>
            <a:off x="393308" y="403049"/>
            <a:ext cx="5546955" cy="374059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930DC2-46AE-49AB-AD4A-76291668E2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5" r="-3" b="964"/>
          <a:stretch/>
        </p:blipFill>
        <p:spPr>
          <a:xfrm>
            <a:off x="6251736" y="357013"/>
            <a:ext cx="5546955" cy="374904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71A34B1C-899C-42CF-BCB4-54166D98F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336" y="4615840"/>
            <a:ext cx="6609921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bg1"/>
                </a:solidFill>
              </a:rPr>
              <a:t>Única gafa ajustable del mercado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bg1"/>
                </a:solidFill>
              </a:rPr>
              <a:t>Magnificaciones 3x, 4x y 5x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bg1"/>
                </a:solidFill>
              </a:rPr>
              <a:t>Consulta nuestra promoción de congreso: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bg1"/>
                </a:solidFill>
              </a:rPr>
              <a:t>687.4277.03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FA66A8E-A034-4BAC-BA4E-0431373EE7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271" y="4690076"/>
            <a:ext cx="19050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46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OPTIMEDIC, SL Carolina Gay Sorrius</dc:creator>
  <cp:lastModifiedBy>OPTIMEDIC, SL Carolina Gay Sorrius</cp:lastModifiedBy>
  <cp:revision>1</cp:revision>
  <cp:lastPrinted>2020-09-21T09:09:17Z</cp:lastPrinted>
  <dcterms:created xsi:type="dcterms:W3CDTF">2020-09-21T09:07:21Z</dcterms:created>
  <dcterms:modified xsi:type="dcterms:W3CDTF">2020-09-21T09:10:56Z</dcterms:modified>
</cp:coreProperties>
</file>